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172F-2F39-4E42-B6EA-9B01B873B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94030" cy="2387600"/>
          </a:xfrm>
        </p:spPr>
        <p:txBody>
          <a:bodyPr/>
          <a:lstStyle/>
          <a:p>
            <a:r>
              <a:rPr lang="en-AU" dirty="0" err="1"/>
              <a:t>Coffe</a:t>
            </a:r>
            <a:r>
              <a:rPr lang="en-AU" dirty="0"/>
              <a:t> shop – delivery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4E5C-70A2-47B1-8457-212E559BC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CS50’s introduction to DATABASES WITH SQL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97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0"/>
    </mc:Choice>
    <mc:Fallback>
      <p:transition spd="slow" advTm="5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C268-20E0-4D45-9F31-CD0765B2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661" y="707126"/>
            <a:ext cx="2759474" cy="630136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Who</a:t>
            </a:r>
            <a:r>
              <a:rPr lang="en-AU" sz="3600" dirty="0">
                <a:solidFill>
                  <a:schemeClr val="tx2"/>
                </a:solidFill>
              </a:rPr>
              <a:t> </a:t>
            </a:r>
            <a:r>
              <a:rPr lang="en-AU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1B4C5-9372-40E2-AF97-C1AB3ACB2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6641" y="1724092"/>
            <a:ext cx="2901515" cy="2154157"/>
          </a:xfrm>
        </p:spPr>
        <p:txBody>
          <a:bodyPr/>
          <a:lstStyle/>
          <a:p>
            <a:r>
              <a:rPr lang="en-AU" dirty="0"/>
              <a:t>Name: Antonios Roussos</a:t>
            </a:r>
          </a:p>
          <a:p>
            <a:r>
              <a:rPr lang="en-AU" dirty="0"/>
              <a:t>GitHub username: Roussanto</a:t>
            </a:r>
          </a:p>
          <a:p>
            <a:r>
              <a:rPr lang="en-AU" dirty="0"/>
              <a:t>EdX username: roussanto</a:t>
            </a:r>
          </a:p>
          <a:p>
            <a:r>
              <a:rPr lang="en-AU" dirty="0"/>
              <a:t>Country: Greece</a:t>
            </a:r>
          </a:p>
          <a:p>
            <a:r>
              <a:rPr lang="en-AU" dirty="0"/>
              <a:t>City: Athens</a:t>
            </a:r>
          </a:p>
          <a:p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B95CF4-3BB4-4B2A-B192-466AE418961C}"/>
              </a:ext>
            </a:extLst>
          </p:cNvPr>
          <p:cNvSpPr txBox="1">
            <a:spLocks/>
          </p:cNvSpPr>
          <p:nvPr/>
        </p:nvSpPr>
        <p:spPr>
          <a:xfrm>
            <a:off x="7087425" y="501767"/>
            <a:ext cx="2555287" cy="832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tx2"/>
                </a:solidFill>
              </a:rPr>
              <a:t>And what have </a:t>
            </a:r>
          </a:p>
          <a:p>
            <a:r>
              <a:rPr lang="en-AU" sz="2400" dirty="0">
                <a:solidFill>
                  <a:schemeClr val="tx2"/>
                </a:solidFill>
              </a:rPr>
              <a:t>I achieved?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32FF6D-3949-49D6-BBB5-0D25EB948A1E}"/>
              </a:ext>
            </a:extLst>
          </p:cNvPr>
          <p:cNvSpPr txBox="1">
            <a:spLocks/>
          </p:cNvSpPr>
          <p:nvPr/>
        </p:nvSpPr>
        <p:spPr>
          <a:xfrm>
            <a:off x="6168502" y="1550002"/>
            <a:ext cx="3856037" cy="25023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 implementation of an SQL Database via both MYSQL and SQLite for the backend support of a coffee shop’s delivery system. In this database workdays, orders, items (coffees, foods, beverages etc), addresses, customers and offers are tracked and stored. The data entry is implemented via a Python-MYSQL connector and Python’s tKinter (GUI Design) as the “Front-End” library.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531627"/>
      </p:ext>
    </p:extLst>
  </p:cSld>
  <p:clrMapOvr>
    <a:masterClrMapping/>
  </p:clrMapOvr>
  <p:transition spd="slow" advTm="2125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46C478-6F89-48D8-8B82-1658DB88EC44}"/>
              </a:ext>
            </a:extLst>
          </p:cNvPr>
          <p:cNvSpPr txBox="1"/>
          <p:nvPr/>
        </p:nvSpPr>
        <p:spPr>
          <a:xfrm>
            <a:off x="3748887" y="76133"/>
            <a:ext cx="456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PROGRAM EXECUTION</a:t>
            </a:r>
          </a:p>
        </p:txBody>
      </p:sp>
      <p:pic>
        <p:nvPicPr>
          <p:cNvPr id="4" name="2025-06-16 20-09-00">
            <a:hlinkClick r:id="" action="ppaction://media"/>
            <a:extLst>
              <a:ext uri="{FF2B5EF4-FFF2-40B4-BE49-F238E27FC236}">
                <a16:creationId xmlns:a16="http://schemas.microsoft.com/office/drawing/2014/main" id="{02B160C1-7519-47FA-8472-109ACAABA25E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956" y="722464"/>
            <a:ext cx="9872984" cy="552131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270535"/>
      </p:ext>
    </p:extLst>
  </p:cSld>
  <p:clrMapOvr>
    <a:masterClrMapping/>
  </p:clrMapOvr>
  <p:transition spd="slow" advTm="17937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4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1914" objId="4"/>
        <p14:triggerEvt type="onClick" time="1914" objId="4"/>
        <p14:stopEvt time="176139" objId="4"/>
        <p14:playEvt time="177155" objId="4"/>
        <p14:stopEvt time="179371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3E85A-5673-4E28-9810-6E355407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462" y="878694"/>
            <a:ext cx="10227075" cy="439097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926920"/>
      </p:ext>
    </p:extLst>
  </p:cSld>
  <p:clrMapOvr>
    <a:masterClrMapping/>
  </p:clrMapOvr>
  <p:transition spd="slow" advTm="63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1|0.8|1|0.9|1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5.3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189</TotalTime>
  <Words>112</Words>
  <Application>Microsoft Office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Circuit</vt:lpstr>
      <vt:lpstr>Coffe shop – delivery database</vt:lpstr>
      <vt:lpstr>Who am i?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POKER SIMULATION</dc:title>
  <dc:creator>Antonios Roussos</dc:creator>
  <cp:lastModifiedBy>Antonios Roussos</cp:lastModifiedBy>
  <cp:revision>16</cp:revision>
  <dcterms:created xsi:type="dcterms:W3CDTF">2024-08-07T17:48:57Z</dcterms:created>
  <dcterms:modified xsi:type="dcterms:W3CDTF">2025-06-16T17:37:21Z</dcterms:modified>
</cp:coreProperties>
</file>